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0"/>
  </p:notesMasterIdLst>
  <p:handoutMasterIdLst>
    <p:handoutMasterId r:id="rId11"/>
  </p:handoutMasterIdLst>
  <p:sldIdLst>
    <p:sldId id="272" r:id="rId5"/>
    <p:sldId id="273" r:id="rId6"/>
    <p:sldId id="275" r:id="rId7"/>
    <p:sldId id="276" r:id="rId8"/>
    <p:sldId id="274" r:id="rId9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EB2CDE0-9946-4733-AC50-D80B6344437A}" type="datetime1">
              <a:rPr lang="hu-HU" smtClean="0"/>
              <a:t>2022.11.23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885B813-1875-4F9F-8EB5-9DD9822D8799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525125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5AA96-3B13-484D-AE14-553D8A2950A3}" type="datetime1">
              <a:rPr lang="hu-HU" smtClean="0"/>
              <a:pPr/>
              <a:t>2022.11.23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0EA6D1-6F22-46FD-AD91-FC510839F779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525954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80EA6D1-6F22-46FD-AD91-FC510839F779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4428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Téglalap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églalap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Csoport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Ellipszis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Ellipszis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rtlCol="0"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6D0861-9E75-4AA6-AE8D-F7002FAF23F6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 rtlCol="0"/>
          <a:lstStyle>
            <a:lvl1pPr>
              <a:defRPr sz="2800"/>
            </a:lvl1pPr>
          </a:lstStyle>
          <a:p>
            <a:pPr rtl="0"/>
            <a:fld id="{4FAB73BC-B049-4115-A692-8D63A059BFB8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4EDB9D-EF64-42A1-ADC4-50F005F7F4BD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A7CA0D-D152-4CFA-8902-9C9D2F931D33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A562FD-724B-42DA-9341-65035595C2AC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rtlCol="0"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 rtlCol="0"/>
          <a:lstStyle/>
          <a:p>
            <a:pPr rtl="0"/>
            <a:fld id="{3D5FF90D-095E-43E3-B86A-0F846371C47A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grpSp>
        <p:nvGrpSpPr>
          <p:cNvPr id="8" name="Csoport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Ellipszis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Ellipszis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 rtlCol="0"/>
          <a:lstStyle>
            <a:lvl1pPr>
              <a:defRPr sz="2800"/>
            </a:lvl1pPr>
          </a:lstStyle>
          <a:p>
            <a:pPr rtl="0"/>
            <a:fld id="{4FAB73BC-B049-4115-A692-8D63A059BFB8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9D4FB7-0C90-4497-917E-420869653C13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ím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rtlCol="0"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C2963C-3192-4C10-A5FA-CC1A79E8215F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83BE3D-60B2-4B3A-9A10-CA11F6C5F3A9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D23ED7-314A-4B7E-92C0-6F0C3821A9DE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rtlCol="0" anchor="b">
            <a:normAutofit/>
          </a:bodyPr>
          <a:lstStyle>
            <a:lvl1pPr>
              <a:defRPr sz="3200" b="1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2C5EF2-6996-4C07-BF84-D162C946D686}" type="datetime1">
              <a:rPr lang="hu-HU" noProof="0" smtClean="0"/>
              <a:t>2022.11.23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grpSp>
        <p:nvGrpSpPr>
          <p:cNvPr id="9" name="Csoport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Ellipszis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Ellipszis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rtlCol="0" anchor="b">
            <a:normAutofit/>
          </a:bodyPr>
          <a:lstStyle>
            <a:lvl1pPr>
              <a:defRPr sz="3200" b="1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14615E-B996-4BC2-AAD2-6AB7252CDFAD}" type="datetime1">
              <a:rPr lang="hu-HU" noProof="0" smtClean="0"/>
              <a:t>2022.11.23</a:t>
            </a:fld>
            <a:endParaRPr lang="hu-HU" noProof="0" dirty="0"/>
          </a:p>
        </p:txBody>
      </p:sp>
      <p:grpSp>
        <p:nvGrpSpPr>
          <p:cNvPr id="8" name="Csoport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Ellipszis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Ellipszis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fld id="{6F8518CC-77B2-4BAD-86E6-DEC71083A5C8}" type="datetime1">
              <a:rPr lang="hu-HU" smtClean="0"/>
              <a:pPr/>
              <a:t>2022.11.23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  <a:latin typeface="Times New Roman" panose="02020603050405020304" pitchFamily="18" charset="0"/>
              </a:defRPr>
            </a:lvl1pPr>
          </a:lstStyle>
          <a:p>
            <a:endParaRPr lang="hu-HU" dirty="0"/>
          </a:p>
        </p:txBody>
      </p:sp>
      <p:grpSp>
        <p:nvGrpSpPr>
          <p:cNvPr id="7" name="Csoport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Ellipszis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Ellipszis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fld id="{4FAB73BC-B049-4115-A692-8D63A059BFB8}" type="slidenum">
              <a:rPr lang="hu-HU" smtClean="0"/>
              <a:pPr/>
              <a:t>‹#›</a:t>
            </a:fld>
            <a:endParaRPr lang="hu-H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églalap 53">
            <a:extLst>
              <a:ext uri="{FF2B5EF4-FFF2-40B4-BE49-F238E27FC236}">
                <a16:creationId xmlns:a16="http://schemas.microsoft.com/office/drawing/2014/main" id="{5C28659E-412C-4600-B45E-BAE370BC2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pic>
        <p:nvPicPr>
          <p:cNvPr id="5" name="Kép 4" descr="Közelkép virágokról">
            <a:extLst>
              <a:ext uri="{FF2B5EF4-FFF2-40B4-BE49-F238E27FC236}">
                <a16:creationId xmlns:a16="http://schemas.microsoft.com/office/drawing/2014/main" id="{0EF5E38D-0785-4482-91F2-A65E2DFB58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1" b="14789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56" name="Téglalap 55">
            <a:extLst>
              <a:ext uri="{FF2B5EF4-FFF2-40B4-BE49-F238E27FC236}">
                <a16:creationId xmlns:a16="http://schemas.microsoft.com/office/drawing/2014/main" id="{AE95896B-6905-4618-A7DF-DED8A61FB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sp>
        <p:nvSpPr>
          <p:cNvPr id="58" name="Téglalap 57">
            <a:extLst>
              <a:ext uri="{FF2B5EF4-FFF2-40B4-BE49-F238E27FC236}">
                <a16:creationId xmlns:a16="http://schemas.microsoft.com/office/drawing/2014/main" id="{7748BD8C-4984-4138-94CA-2DC5F39DC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4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>
              <a:latin typeface="Times New Roman" panose="02020603050405020304" pitchFamily="18" charset="0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D816652-E95E-40C9-B397-C76AFE1C2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rtlCol="0" anchor="b">
            <a:normAutofit/>
          </a:bodyPr>
          <a:lstStyle/>
          <a:p>
            <a:r>
              <a:rPr lang="hu-HU" sz="8000" dirty="0" err="1">
                <a:solidFill>
                  <a:srgbClr val="FFFFFF"/>
                </a:solidFill>
              </a:rPr>
              <a:t>Rednit</a:t>
            </a:r>
            <a:r>
              <a:rPr lang="hu-HU" sz="8000" dirty="0">
                <a:solidFill>
                  <a:srgbClr val="FFFFFF"/>
                </a:solidFill>
              </a:rPr>
              <a:t> társkereső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FABE257-83AA-474D-BCC2-238EE02A29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 rtlCol="0">
            <a:normAutofit/>
          </a:bodyPr>
          <a:lstStyle/>
          <a:p>
            <a:pPr rtl="0"/>
            <a:r>
              <a:rPr lang="hu-HU" dirty="0">
                <a:solidFill>
                  <a:srgbClr val="FFFFFF"/>
                </a:solidFill>
              </a:rPr>
              <a:t>Fazekas Botond, Kapocsi Hunor, Pap László</a:t>
            </a:r>
          </a:p>
        </p:txBody>
      </p:sp>
    </p:spTree>
    <p:extLst>
      <p:ext uri="{BB962C8B-B14F-4D97-AF65-F5344CB8AC3E}">
        <p14:creationId xmlns:p14="http://schemas.microsoft.com/office/powerpoint/2010/main" val="24865179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0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9894826-EA88-4D92-B6F9-5DDCE43B4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programról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09E3BF9-61E8-44DD-BF0D-9A1D77EAF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program egy kamu társkereső, amivel hamis reményt adunk a romantikus alkatoknak</a:t>
            </a:r>
          </a:p>
          <a:p>
            <a:r>
              <a:rPr lang="hu-HU" dirty="0"/>
              <a:t>A program funkciói két részre oszlanak: </a:t>
            </a:r>
            <a:r>
              <a:rPr lang="hu-HU" dirty="0" err="1"/>
              <a:t>admin</a:t>
            </a:r>
            <a:r>
              <a:rPr lang="hu-HU" dirty="0"/>
              <a:t> és felhasználói felület, e felületekhez tartozó funkciókat később ismertetjük</a:t>
            </a:r>
          </a:p>
        </p:txBody>
      </p:sp>
      <p:pic>
        <p:nvPicPr>
          <p:cNvPr id="1026" name="Picture 2" descr="Marriage Proposal - Will You Marry Me? Stock Illustration - Illustration of  lovers, character: 17861407">
            <a:extLst>
              <a:ext uri="{FF2B5EF4-FFF2-40B4-BE49-F238E27FC236}">
                <a16:creationId xmlns:a16="http://schemas.microsoft.com/office/drawing/2014/main" id="{A8975259-7D92-44E4-92EC-3E22C0080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76526"/>
            <a:ext cx="3396842" cy="3396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8747861E-A52A-4663-8EE0-EFBF724383E1}"/>
              </a:ext>
            </a:extLst>
          </p:cNvPr>
          <p:cNvSpPr txBox="1"/>
          <p:nvPr/>
        </p:nvSpPr>
        <p:spPr>
          <a:xfrm>
            <a:off x="11459362" y="6233020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30477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0000">
        <p15:prstTrans prst="fractur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15CBD5-5492-4903-87E4-AE04CA3CF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 mód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5D37D5E-8A55-4CBA-B214-5A325109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Emberek keresése</a:t>
            </a:r>
          </a:p>
          <a:p>
            <a:r>
              <a:rPr lang="hu-HU" dirty="0"/>
              <a:t>Regisztráció</a:t>
            </a:r>
          </a:p>
          <a:p>
            <a:r>
              <a:rPr lang="hu-HU" dirty="0" err="1"/>
              <a:t>Matchmaker</a:t>
            </a:r>
            <a:endParaRPr lang="hu-HU" dirty="0"/>
          </a:p>
        </p:txBody>
      </p:sp>
      <p:pic>
        <p:nvPicPr>
          <p:cNvPr id="6" name="Picture 2" descr="3d couples - Big heart stock illustration. Illustration of love - 17823259">
            <a:extLst>
              <a:ext uri="{FF2B5EF4-FFF2-40B4-BE49-F238E27FC236}">
                <a16:creationId xmlns:a16="http://schemas.microsoft.com/office/drawing/2014/main" id="{78EE35A1-93D2-461F-AFE6-6D3C3A190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47488"/>
            <a:ext cx="2483141" cy="372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3D8CE331-DA0F-4AA4-8DA4-F6DE468F9934}"/>
              </a:ext>
            </a:extLst>
          </p:cNvPr>
          <p:cNvSpPr txBox="1"/>
          <p:nvPr/>
        </p:nvSpPr>
        <p:spPr>
          <a:xfrm>
            <a:off x="11459362" y="6233020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1460898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000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6AB6AC-3F3D-4C81-AF4C-D327A74B0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Admin</a:t>
            </a:r>
            <a:r>
              <a:rPr lang="hu-HU" dirty="0"/>
              <a:t> mód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D3769E6-BF3A-4DA5-8FE2-F6D0BDAE8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Emberek keresése</a:t>
            </a:r>
          </a:p>
          <a:p>
            <a:r>
              <a:rPr lang="hu-HU" dirty="0"/>
              <a:t>Új profil létrehozása</a:t>
            </a:r>
          </a:p>
          <a:p>
            <a:r>
              <a:rPr lang="hu-HU" dirty="0"/>
              <a:t>Adatok módosítása</a:t>
            </a:r>
          </a:p>
          <a:p>
            <a:r>
              <a:rPr lang="hu-HU" dirty="0"/>
              <a:t>Profilok törlése</a:t>
            </a:r>
          </a:p>
        </p:txBody>
      </p:sp>
      <p:pic>
        <p:nvPicPr>
          <p:cNvPr id="6" name="Picture 4" descr="Love is in the Air - 3d Couple Stock Illustration - Illustration of  isolated, holding: 17935612">
            <a:extLst>
              <a:ext uri="{FF2B5EF4-FFF2-40B4-BE49-F238E27FC236}">
                <a16:creationId xmlns:a16="http://schemas.microsoft.com/office/drawing/2014/main" id="{36A3731B-2E1A-4EF0-8D22-2CF26BA32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47488"/>
            <a:ext cx="2483141" cy="3724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2018AA70-FB7F-404C-9948-2C2A6429D2AA}"/>
              </a:ext>
            </a:extLst>
          </p:cNvPr>
          <p:cNvSpPr txBox="1"/>
          <p:nvPr/>
        </p:nvSpPr>
        <p:spPr>
          <a:xfrm>
            <a:off x="11459362" y="6233020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22389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6A6C1E-E737-4905-BEEE-52AA9014F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/>
          <a:lstStyle/>
          <a:p>
            <a:pPr algn="ctr"/>
            <a:r>
              <a:rPr lang="hu-HU" dirty="0"/>
              <a:t>Köszönjük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FA068ED-9070-462B-BD69-6E65F8D47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62178" y="4258306"/>
            <a:ext cx="985455" cy="1069848"/>
          </a:xfrm>
        </p:spPr>
        <p:txBody>
          <a:bodyPr>
            <a:normAutofit/>
          </a:bodyPr>
          <a:lstStyle/>
          <a:p>
            <a:r>
              <a:rPr lang="hu-HU" sz="48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382273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0000">
        <p15:prstTrans prst="origami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a típus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409_TF89879641.potx" id="{6D6F678D-663F-41F2-9112-B304DEF04385}" vid="{0126DF8E-D282-4562-BFB3-023BB88A468E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A9D615-5981-403D-BA81-11685916B2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674FF-673D-40E4-90DC-427647F6395A}">
  <ds:schemaRefs>
    <ds:schemaRef ds:uri="http://purl.org/dc/terms/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16c05727-aa75-4e4a-9b5f-8a80a1165891"/>
    <ds:schemaRef ds:uri="71af3243-3dd4-4a8d-8c0d-dd76da1f02a5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EFE16CA-070B-4D00-B57F-1D59C2AB8F4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 arculat</Template>
  <TotalTime>0</TotalTime>
  <Words>66</Words>
  <Application>Microsoft Office PowerPoint</Application>
  <PresentationFormat>Szélesvásznú</PresentationFormat>
  <Paragraphs>20</Paragraphs>
  <Slides>5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1" baseType="lpstr">
      <vt:lpstr>Arial</vt:lpstr>
      <vt:lpstr>Calibri</vt:lpstr>
      <vt:lpstr>Rockwell</vt:lpstr>
      <vt:lpstr>Times New Roman</vt:lpstr>
      <vt:lpstr>Wingdings</vt:lpstr>
      <vt:lpstr>Fa típus</vt:lpstr>
      <vt:lpstr>Rednit társkereső</vt:lpstr>
      <vt:lpstr>A programról</vt:lpstr>
      <vt:lpstr>Felhasználó mód</vt:lpstr>
      <vt:lpstr>Admin mód</vt:lpstr>
      <vt:lpstr>Köszönjük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2022-11-23T11:52:08Z</dcterms:created>
  <dcterms:modified xsi:type="dcterms:W3CDTF">2022-11-23T12:18:36Z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